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5" r:id="rId4"/>
    <p:sldId id="262" r:id="rId5"/>
    <p:sldId id="266" r:id="rId6"/>
    <p:sldId id="258" r:id="rId7"/>
    <p:sldId id="267" r:id="rId8"/>
    <p:sldId id="261" r:id="rId9"/>
    <p:sldId id="268" r:id="rId10"/>
    <p:sldId id="263" r:id="rId11"/>
    <p:sldId id="269" r:id="rId12"/>
    <p:sldId id="264" r:id="rId13"/>
    <p:sldId id="270" r:id="rId14"/>
    <p:sldId id="260" r:id="rId15"/>
    <p:sldId id="272" r:id="rId16"/>
    <p:sldId id="25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971800"/>
            <a:ext cx="8229600" cy="1828800"/>
          </a:xfrm>
        </p:spPr>
        <p:txBody>
          <a:bodyPr>
            <a:noAutofit/>
          </a:bodyPr>
          <a:lstStyle/>
          <a:p>
            <a:r>
              <a:rPr lang="en-US" sz="8800" cap="none" dirty="0" smtClean="0"/>
              <a:t>Word List REVIEW: </a:t>
            </a:r>
            <a:r>
              <a:rPr lang="en-US" sz="8800" cap="none" dirty="0" err="1" smtClean="0"/>
              <a:t>equ</a:t>
            </a:r>
            <a:r>
              <a:rPr lang="en-US" sz="8800" cap="none" dirty="0" smtClean="0"/>
              <a:t>- </a:t>
            </a:r>
            <a:r>
              <a:rPr lang="en-US" sz="8800" cap="none" dirty="0" err="1" smtClean="0"/>
              <a:t>equi</a:t>
            </a:r>
            <a:r>
              <a:rPr lang="en-US" sz="8800" cap="none" dirty="0" smtClean="0"/>
              <a:t>-</a:t>
            </a:r>
            <a:endParaRPr lang="en-US" sz="8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qual, same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9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two times a year when the day and night are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length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43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equinox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two times a year when the day and night are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length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amount;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force or value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93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equivalent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amount;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force or value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19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imaginary line dividing the northern and southern hemispheres into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parts; imaginary line around Earth that is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equally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distant from the poles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1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equator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imaginary line dividing the northern and southern hemispheres into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parts; imaginary line around Earth that is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equally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distant from the poles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8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mathematical formula for making different sets of numbers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equal;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047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equation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mathematical formula for making different sets of numbers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equal;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058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measure, quantity, or number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308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equal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measure, quantity, or number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7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all sides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length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0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equilateral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all sides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length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76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equal;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the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amount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72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equate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equal;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the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amount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31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all angles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size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048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equiangular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all angles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size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0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5">
      <a:dk1>
        <a:srgbClr val="FE19FF"/>
      </a:dk1>
      <a:lt1>
        <a:sysClr val="window" lastClr="FFFFFF"/>
      </a:lt1>
      <a:dk2>
        <a:srgbClr val="6565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199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Word List REVIEW: equ- equi-</vt:lpstr>
      <vt:lpstr>PowerPoint Presentation</vt:lpstr>
      <vt:lpstr>equal</vt:lpstr>
      <vt:lpstr>PowerPoint Presentation</vt:lpstr>
      <vt:lpstr>equilateral</vt:lpstr>
      <vt:lpstr>PowerPoint Presentation</vt:lpstr>
      <vt:lpstr>equate</vt:lpstr>
      <vt:lpstr>PowerPoint Presentation</vt:lpstr>
      <vt:lpstr>equiangular</vt:lpstr>
      <vt:lpstr>PowerPoint Presentation</vt:lpstr>
      <vt:lpstr>equinox</vt:lpstr>
      <vt:lpstr>PowerPoint Presentation</vt:lpstr>
      <vt:lpstr>equivalent</vt:lpstr>
      <vt:lpstr>PowerPoint Presentation</vt:lpstr>
      <vt:lpstr>equator</vt:lpstr>
      <vt:lpstr>PowerPoint Presentation</vt:lpstr>
      <vt:lpstr>equation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equ- equi-</dc:title>
  <dc:creator>Brigitta Post</dc:creator>
  <cp:lastModifiedBy>Brigitta Post</cp:lastModifiedBy>
  <cp:revision>11</cp:revision>
  <dcterms:created xsi:type="dcterms:W3CDTF">2015-08-05T03:21:32Z</dcterms:created>
  <dcterms:modified xsi:type="dcterms:W3CDTF">2020-03-13T20:39:32Z</dcterms:modified>
</cp:coreProperties>
</file>